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4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5850E-7B72-5A29-5978-DCC331190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FC81B3-3803-0E2C-9FD3-8C828DAC7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5DDEE-7F4A-0EED-48A3-A70ED45D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475ED-A54A-C106-09A3-161AD88E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686EF-DEC7-15FB-4CB8-7315F8F4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75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E3C8F-6E1D-1B01-C4A4-AFA49C8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836552-7360-25DE-207F-1ED32ED8D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1CAAC-6F27-F90B-EBB7-B21571F1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293D6-10CC-BA15-9941-614A4FFE6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46B2F-2C3D-4A11-E62C-1D9594DC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0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7D635F-E3A0-B6CE-33CA-38727806B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984C74-D775-5004-5063-3EA7834C1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E2BDA-132F-3C99-2B63-68E8C464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E989B-BC64-7BE9-A0D9-7058AB43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6059D-84D3-A137-EBED-BE59DF5B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5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E8B04-0A85-CD1E-B5C7-E8DD3ABD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39B5D-2DD1-DCFC-87C0-78EBE63F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5FA51-9E5C-9233-1AC5-B1483ACC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F5310-C4FA-687B-0DE7-C87BE6A3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B8DD8-694C-B60D-7CA0-8D4815AA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0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A69A-02C8-9305-3F0E-C049B7BE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2423C-2889-9580-E127-26391D147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45E6E-3819-A15F-668C-07EAF740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F786C-9E98-2AE1-B290-49DC8912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82B52-E2F2-DF8C-18F6-6F5003D0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0DF9B-AB44-16F6-C0FA-826051A9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5E4AD-1318-5AD1-DCC0-5D67494F5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2F2B81-2560-F508-C21B-6C32AC7AD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67E91-4BDF-65C9-C5AF-26D581F52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DFCEA3-C945-D965-7880-C563D9A5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07D8E5-6621-74CA-3B82-482B97E2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9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EA8E8-307F-A22E-B630-E891F2E5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104727-F845-0FBB-ABCA-58C4CE563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0F24FA-5E32-068B-0738-8F773366E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C279BB-1F54-D802-7C27-607311743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AA29F1-1F90-7DA6-9CB2-F49B6C90F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E5F4E-CFDA-5437-422A-AF972073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A2F003-378D-1621-55C0-841904E1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5BC91A-7080-51A8-9EF1-00BF2B49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2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DE0FA-436B-CB4B-73EF-4F1400C5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B1DCAE-DC05-F582-C6E2-462137F9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7A7158-B4D2-07FA-BA28-E95EF909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739BE-FDE4-3EC3-64B6-C0017181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3873D3-53CE-8460-B47F-A89276B4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E789EC-797A-3519-5377-E36A3721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53EC7B-5B47-AC42-F135-C4942C35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5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88208-EDB8-FEB6-44F2-177FF697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33404-FA7B-B6F8-8D48-8494314C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6B78E3-E225-64D2-6D75-7FA29BAB4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883BA-D229-BE1D-B565-D7192D5F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15915F-CAAF-1D52-990D-8614CC7C0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F5FD2-F679-AD44-1DF0-4FE2A500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9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BD048-23CC-B681-C230-F019E5EC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4F9053-EAF1-A74C-E9F3-B35622017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EAC1F-D215-780A-8034-FEFC84E61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DD620B-9B02-18BC-CAB7-6FDABFE7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B1DAD-5266-F2E4-A6AF-4CF9181E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D4CCC3-1498-9913-9D88-796C0C63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137B87-570D-953A-12FB-74A84558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AD43CA-229E-EBF8-BC81-182FE301E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1B5AD-0363-CC19-DF55-1CFFBBF48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B385E-6F15-4A45-88F0-9E3FED98C5D5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D2709-48AA-F317-A412-E88520CD5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B274F-F820-9B0A-B549-039371090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3CFF-62E3-4A6E-9265-266EAD025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4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E972C-4EDA-C6EB-9632-CA1CCFDA5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1 </a:t>
            </a:r>
            <a:r>
              <a:rPr lang="ko-KR" altLang="en-US" dirty="0"/>
              <a:t>최종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8F523-7BDE-71F7-6DF1-9CAB22EBA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2017180012</a:t>
            </a:r>
          </a:p>
          <a:p>
            <a:r>
              <a:rPr lang="ko-KR" altLang="en-US" dirty="0"/>
              <a:t>게임공학과</a:t>
            </a:r>
            <a:endParaRPr lang="en-US" altLang="ko-KR" dirty="0"/>
          </a:p>
          <a:p>
            <a:r>
              <a:rPr lang="ko-KR" altLang="en-US" dirty="0"/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42347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661AF-88CD-FFE7-1900-DF596913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/>
              <a:t>파티클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D8DBDE-B04F-E6CB-8160-9A1A6FC02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하수구 물 </a:t>
            </a:r>
            <a:r>
              <a:rPr lang="ko-KR" altLang="en-US" sz="2000" dirty="0" err="1"/>
              <a:t>파티클</a:t>
            </a:r>
            <a:r>
              <a:rPr lang="en-US" altLang="ko-KR" sz="2000" dirty="0"/>
              <a:t>: cascade </a:t>
            </a:r>
            <a:r>
              <a:rPr lang="ko-KR" altLang="en-US" sz="2000" dirty="0" err="1"/>
              <a:t>파티클로</a:t>
            </a:r>
            <a:r>
              <a:rPr lang="ko-KR" altLang="en-US" sz="2000" dirty="0"/>
              <a:t> 제작</a:t>
            </a:r>
            <a:r>
              <a:rPr lang="en-US" altLang="ko-KR" sz="2000" dirty="0"/>
              <a:t>. </a:t>
            </a:r>
            <a:r>
              <a:rPr lang="ko-KR" altLang="en-US" sz="2000" dirty="0"/>
              <a:t>외부 </a:t>
            </a:r>
            <a:r>
              <a:rPr lang="en-US" altLang="ko-KR" sz="2000" dirty="0"/>
              <a:t>water foam </a:t>
            </a:r>
            <a:r>
              <a:rPr lang="ko-KR" altLang="en-US" sz="2000" dirty="0" err="1"/>
              <a:t>머터리얼</a:t>
            </a:r>
            <a:r>
              <a:rPr lang="ko-KR" altLang="en-US" sz="2000" dirty="0"/>
              <a:t> 사용</a:t>
            </a:r>
            <a:r>
              <a:rPr lang="en-US" altLang="ko-KR" sz="2000" dirty="0"/>
              <a:t>, </a:t>
            </a:r>
            <a:r>
              <a:rPr lang="ko-KR" altLang="en-US" sz="2000" dirty="0"/>
              <a:t>바닥과 충돌하면 </a:t>
            </a:r>
            <a:r>
              <a:rPr lang="en-US" altLang="ko-KR" sz="2000" dirty="0"/>
              <a:t>kill </a:t>
            </a:r>
            <a:r>
              <a:rPr lang="ko-KR" altLang="en-US" sz="2000" dirty="0"/>
              <a:t>되도록 하였다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파티클이</a:t>
            </a:r>
            <a:r>
              <a:rPr lang="ko-KR" altLang="en-US" sz="2000" dirty="0"/>
              <a:t> 카메라를 따라 계속 회전하는 이슈가 있어서 </a:t>
            </a:r>
            <a:r>
              <a:rPr lang="en-US" altLang="ko-KR" sz="2000" dirty="0"/>
              <a:t>-x</a:t>
            </a:r>
            <a:r>
              <a:rPr lang="ko-KR" altLang="en-US" sz="2000" dirty="0"/>
              <a:t>축으로 고정되게 </a:t>
            </a:r>
            <a:r>
              <a:rPr lang="en-US" altLang="ko-KR" sz="2000" dirty="0"/>
              <a:t>lock</a:t>
            </a:r>
            <a:r>
              <a:rPr lang="ko-KR" altLang="en-US" sz="2000" dirty="0"/>
              <a:t>시킴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불타는 구명튜브 </a:t>
            </a:r>
            <a:r>
              <a:rPr lang="ko-KR" altLang="en-US" sz="2000" dirty="0" err="1"/>
              <a:t>파티클</a:t>
            </a:r>
            <a:r>
              <a:rPr lang="en-US" altLang="ko-KR" sz="2000" dirty="0"/>
              <a:t>: </a:t>
            </a:r>
            <a:r>
              <a:rPr lang="ko-KR" altLang="en-US" sz="2000" dirty="0"/>
              <a:t>나이아가라로 제작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스타터</a:t>
            </a:r>
            <a:r>
              <a:rPr lang="ko-KR" altLang="en-US" sz="2000" dirty="0"/>
              <a:t> 콘텐츠의 </a:t>
            </a:r>
            <a:r>
              <a:rPr lang="en-US" altLang="ko-KR" sz="2000" dirty="0" err="1"/>
              <a:t>M_FireSubUV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머터리얼</a:t>
            </a:r>
            <a:r>
              <a:rPr lang="ko-KR" altLang="en-US" sz="2000" dirty="0"/>
              <a:t> 사용</a:t>
            </a:r>
            <a:r>
              <a:rPr lang="en-US" altLang="ko-KR" sz="2000" dirty="0"/>
              <a:t>. 6x6</a:t>
            </a:r>
            <a:r>
              <a:rPr lang="ko-KR" altLang="en-US" sz="2000" dirty="0"/>
              <a:t>으로 나눠서 애니메이션</a:t>
            </a:r>
            <a:r>
              <a:rPr lang="en-US" altLang="ko-KR" sz="2000" dirty="0"/>
              <a:t>. </a:t>
            </a:r>
            <a:r>
              <a:rPr lang="ko-KR" altLang="en-US" sz="2000" dirty="0"/>
              <a:t>바깥 불꽃과 안쪽 불꽃 표현</a:t>
            </a:r>
            <a:r>
              <a:rPr lang="en-US" altLang="ko-KR" sz="2000" dirty="0"/>
              <a:t>. Rotate around point.</a:t>
            </a:r>
          </a:p>
          <a:p>
            <a:r>
              <a:rPr lang="ko-KR" altLang="en-US" sz="2000" dirty="0"/>
              <a:t>소화전 분수 </a:t>
            </a:r>
            <a:r>
              <a:rPr lang="ko-KR" altLang="en-US" sz="2000" dirty="0" err="1"/>
              <a:t>파티클</a:t>
            </a:r>
            <a:r>
              <a:rPr lang="en-US" altLang="ko-KR" sz="2000" dirty="0"/>
              <a:t>: </a:t>
            </a:r>
            <a:r>
              <a:rPr lang="ko-KR" altLang="en-US" sz="2000" dirty="0"/>
              <a:t>외부 물방울 </a:t>
            </a:r>
            <a:r>
              <a:rPr lang="en-US" altLang="ko-KR" sz="2000" dirty="0" err="1"/>
              <a:t>subUV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머터리얼</a:t>
            </a:r>
            <a:r>
              <a:rPr lang="ko-KR" altLang="en-US" sz="2000" dirty="0"/>
              <a:t> 사용</a:t>
            </a:r>
            <a:r>
              <a:rPr lang="en-US" altLang="ko-KR" sz="2000" dirty="0"/>
              <a:t>. 3x2. </a:t>
            </a:r>
            <a:r>
              <a:rPr lang="ko-KR" altLang="en-US" sz="2000" dirty="0"/>
              <a:t>흩뿌려지는 약한 분수 표현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0476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76924-EE08-8D33-BB7C-2E1796B2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애니메이션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A126E-1594-4FE1-BD37-CADA7154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닌자</a:t>
            </a:r>
            <a:r>
              <a:rPr lang="en-US" altLang="ko-KR" sz="2000" dirty="0"/>
              <a:t>(</a:t>
            </a:r>
            <a:r>
              <a:rPr lang="ko-KR" altLang="en-US" sz="2000" dirty="0"/>
              <a:t>나</a:t>
            </a:r>
            <a:r>
              <a:rPr lang="en-US" altLang="ko-KR" sz="2000" dirty="0"/>
              <a:t>): 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DCD4CD-56B0-9DBD-9DA5-08743EF4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219" y="1825625"/>
            <a:ext cx="7004099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3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76924-EE08-8D33-BB7C-2E1796B2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애니메이션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A126E-1594-4FE1-BD37-CADA7154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애니</a:t>
            </a:r>
            <a:r>
              <a:rPr lang="en-US" altLang="ko-KR" sz="2000" dirty="0"/>
              <a:t>(Annie):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9310B1-44AD-93C7-342A-0ADBD386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33" y="2258786"/>
            <a:ext cx="10387467" cy="16493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ED019-D877-A1ED-BAA3-F15F7E48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33" y="4043031"/>
            <a:ext cx="1172710" cy="17088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3A0356-0AA2-DE15-3386-770DB0B9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176" y="4043031"/>
            <a:ext cx="1172709" cy="1725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71DB43-BB5E-2FD1-9659-E67A897EA1C0}"/>
              </a:ext>
            </a:extLst>
          </p:cNvPr>
          <p:cNvSpPr txBox="1"/>
          <p:nvPr/>
        </p:nvSpPr>
        <p:spPr>
          <a:xfrm>
            <a:off x="3439885" y="4341255"/>
            <a:ext cx="8605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Crying </a:t>
            </a:r>
            <a:r>
              <a:rPr lang="ko-KR" altLang="en-US" dirty="0"/>
              <a:t>애니메이션을 다운로드 한 뒤</a:t>
            </a:r>
            <a:r>
              <a:rPr lang="en-US" altLang="ko-KR" dirty="0"/>
              <a:t>, Crying </a:t>
            </a:r>
            <a:r>
              <a:rPr lang="ko-KR" altLang="en-US" dirty="0"/>
              <a:t>포함 모든 애니메이션을 키 프레임 </a:t>
            </a:r>
            <a:endParaRPr lang="en-US" altLang="ko-KR" dirty="0"/>
          </a:p>
          <a:p>
            <a:r>
              <a:rPr lang="ko-KR" altLang="en-US" dirty="0"/>
              <a:t>수정 작업을 통해 제작</a:t>
            </a:r>
            <a:r>
              <a:rPr lang="en-US" altLang="ko-KR" dirty="0"/>
              <a:t>. Crying</a:t>
            </a:r>
            <a:r>
              <a:rPr lang="ko-KR" altLang="en-US" dirty="0"/>
              <a:t>을 제외하고는 전부 </a:t>
            </a:r>
            <a:r>
              <a:rPr lang="en-US" altLang="ko-KR" dirty="0"/>
              <a:t>0</a:t>
            </a:r>
            <a:r>
              <a:rPr lang="ko-KR" altLang="en-US" dirty="0"/>
              <a:t>프레임에서 멈춘 상태로 쓰임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긱</a:t>
            </a:r>
            <a:r>
              <a:rPr lang="ko-KR" altLang="en-US" dirty="0"/>
              <a:t> 애니메이션은 </a:t>
            </a:r>
            <a:r>
              <a:rPr lang="en-US" altLang="ko-KR" dirty="0" err="1"/>
              <a:t>BP_Annie</a:t>
            </a:r>
            <a:r>
              <a:rPr lang="en-US" altLang="ko-KR" dirty="0"/>
              <a:t> </a:t>
            </a:r>
            <a:r>
              <a:rPr lang="ko-KR" altLang="en-US" dirty="0" err="1"/>
              <a:t>블루프린트</a:t>
            </a:r>
            <a:r>
              <a:rPr lang="ko-KR" altLang="en-US" dirty="0"/>
              <a:t> 내에서 각 조건에 따라 실행됨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44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76924-EE08-8D33-BB7C-2E1796B2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애니메이션</a:t>
            </a:r>
            <a:r>
              <a:rPr lang="en-US" altLang="ko-KR" sz="3600" dirty="0"/>
              <a:t>(</a:t>
            </a:r>
            <a:r>
              <a:rPr lang="ko-KR" altLang="en-US" sz="3600" dirty="0"/>
              <a:t>키 프레임 수정 예시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A126E-1594-4FE1-BD37-CADA7154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5" name="그림 4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ABEEBDC4-2DFC-FAE1-3B93-1EE0B5EB7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67542" cy="3950407"/>
          </a:xfrm>
          <a:prstGeom prst="rect">
            <a:avLst/>
          </a:prstGeom>
        </p:spPr>
      </p:pic>
      <p:pic>
        <p:nvPicPr>
          <p:cNvPr id="8" name="그림 7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F4041173-E724-FEA0-840B-F6502464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3100742"/>
            <a:ext cx="6616700" cy="35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6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8495C-53AF-E1F6-33CB-0D99482B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애니메이션</a:t>
            </a:r>
            <a:r>
              <a:rPr lang="en-US" altLang="ko-KR" sz="3600" dirty="0"/>
              <a:t>(</a:t>
            </a:r>
            <a:r>
              <a:rPr lang="ko-KR" altLang="en-US" sz="3600" dirty="0" err="1"/>
              <a:t>리타겟팅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CEDC1-00C1-8EFB-7D84-FE60583D3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믹사모가</a:t>
            </a:r>
            <a:r>
              <a:rPr lang="ko-KR" altLang="en-US" sz="2000" dirty="0"/>
              <a:t> 아닌 다른 외부에서 가져온 애니메이션은 </a:t>
            </a:r>
            <a:r>
              <a:rPr lang="ko-KR" altLang="en-US" sz="2000" dirty="0" err="1"/>
              <a:t>믹사모</a:t>
            </a:r>
            <a:r>
              <a:rPr lang="ko-KR" altLang="en-US" sz="2000" dirty="0"/>
              <a:t> 캐릭터와 호환이 안되는 이슈가 있었다</a:t>
            </a:r>
            <a:r>
              <a:rPr lang="en-US" altLang="ko-KR" sz="2000" dirty="0"/>
              <a:t>.(</a:t>
            </a:r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r>
              <a:rPr lang="ko-KR" altLang="en-US" sz="2000" dirty="0"/>
              <a:t>자전거 타는 애니메이션</a:t>
            </a:r>
            <a:r>
              <a:rPr lang="en-US" altLang="ko-KR" sz="2000" dirty="0"/>
              <a:t>) </a:t>
            </a:r>
            <a:r>
              <a:rPr lang="ko-KR" altLang="en-US" sz="2000" dirty="0"/>
              <a:t>따라서 닌자 캐릭터 스켈레톤 내의 </a:t>
            </a:r>
            <a:r>
              <a:rPr lang="en-US" altLang="ko-KR" sz="2000" dirty="0"/>
              <a:t>retarget Manager</a:t>
            </a:r>
            <a:r>
              <a:rPr lang="ko-KR" altLang="en-US" sz="2000" dirty="0"/>
              <a:t>에서 각 </a:t>
            </a:r>
            <a:r>
              <a:rPr lang="en-US" altLang="ko-KR" sz="2000" dirty="0"/>
              <a:t>bone</a:t>
            </a:r>
            <a:r>
              <a:rPr lang="ko-KR" altLang="en-US" sz="2000" dirty="0"/>
              <a:t>에 해당되는 </a:t>
            </a:r>
            <a:r>
              <a:rPr lang="en-US" altLang="ko-KR" sz="2000" dirty="0"/>
              <a:t>target</a:t>
            </a:r>
            <a:r>
              <a:rPr lang="ko-KR" altLang="en-US" sz="2000" dirty="0"/>
              <a:t>을 적용시켜주고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언리얼</a:t>
            </a:r>
            <a:r>
              <a:rPr lang="ko-KR" altLang="en-US" sz="2000" dirty="0"/>
              <a:t> 기본 마네킹 캐릭터를 </a:t>
            </a:r>
            <a:r>
              <a:rPr lang="en-US" altLang="ko-KR" sz="2000" dirty="0"/>
              <a:t>T-Pose</a:t>
            </a:r>
            <a:r>
              <a:rPr lang="ko-KR" altLang="en-US" sz="2000" dirty="0"/>
              <a:t>로 바꿔준 뒤</a:t>
            </a:r>
            <a:r>
              <a:rPr lang="en-US" altLang="ko-KR" sz="2000" dirty="0"/>
              <a:t>, </a:t>
            </a:r>
            <a:r>
              <a:rPr lang="ko-KR" altLang="en-US" sz="2000" dirty="0"/>
              <a:t>기본 마네킹 </a:t>
            </a:r>
            <a:r>
              <a:rPr lang="ko-KR" altLang="en-US" sz="2000" dirty="0" err="1"/>
              <a:t>스켈레톤으로</a:t>
            </a:r>
            <a:r>
              <a:rPr lang="ko-KR" altLang="en-US" sz="2000" dirty="0"/>
              <a:t> 적용되어 있는 애니메이션을 닌자 </a:t>
            </a:r>
            <a:r>
              <a:rPr lang="ko-KR" altLang="en-US" sz="2000" dirty="0" err="1"/>
              <a:t>스켈레톤으로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리타겟팅</a:t>
            </a:r>
            <a:r>
              <a:rPr lang="en-US" altLang="ko-KR" sz="2000" dirty="0"/>
              <a:t>. (</a:t>
            </a:r>
            <a:r>
              <a:rPr lang="ko-KR" altLang="en-US" sz="2000" dirty="0"/>
              <a:t>단</a:t>
            </a:r>
            <a:r>
              <a:rPr lang="en-US" altLang="ko-KR" sz="2000" dirty="0"/>
              <a:t>, </a:t>
            </a:r>
            <a:r>
              <a:rPr lang="ko-KR" altLang="en-US" sz="2000" dirty="0"/>
              <a:t>완벽하지 않기 때문에 손가락과 같이 디테일한 부분은 어색하다</a:t>
            </a:r>
            <a:r>
              <a:rPr lang="en-US" altLang="ko-KR" sz="2000" dirty="0"/>
              <a:t>.)</a:t>
            </a:r>
          </a:p>
          <a:p>
            <a:r>
              <a:rPr lang="ko-KR" altLang="en-US" sz="2000" dirty="0" err="1"/>
              <a:t>리타겟팅</a:t>
            </a:r>
            <a:r>
              <a:rPr lang="ko-KR" altLang="en-US" sz="2000" dirty="0"/>
              <a:t> 화면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B13BC-673A-09B2-87D1-2AB69203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56" y="3383407"/>
            <a:ext cx="6025287" cy="31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5ABB0-6C57-F6E2-6744-0B9CC193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AI</a:t>
            </a:r>
            <a:endParaRPr lang="ko-KR" altLang="en-US" sz="36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523C5EC-6D8D-0A1E-1CD6-C18021DB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310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타겟 캐릭터</a:t>
            </a:r>
            <a:r>
              <a:rPr lang="en-US" altLang="ko-KR" sz="2000" dirty="0"/>
              <a:t>(</a:t>
            </a:r>
            <a:r>
              <a:rPr lang="ko-KR" altLang="en-US" sz="2000" dirty="0"/>
              <a:t>나</a:t>
            </a:r>
            <a:r>
              <a:rPr lang="en-US" altLang="ko-KR" sz="2000" dirty="0"/>
              <a:t>)</a:t>
            </a:r>
            <a:r>
              <a:rPr lang="ko-KR" altLang="en-US" sz="2000" dirty="0"/>
              <a:t>가 주변에 없으면 </a:t>
            </a:r>
            <a:r>
              <a:rPr lang="en-US" altLang="ko-KR" sz="2000" dirty="0"/>
              <a:t>Patrol. </a:t>
            </a:r>
            <a:r>
              <a:rPr lang="ko-KR" altLang="en-US" sz="2000" dirty="0"/>
              <a:t>있으면 캐릭터를 쫓아온다</a:t>
            </a:r>
            <a:r>
              <a:rPr lang="en-US" altLang="ko-KR" sz="2000" dirty="0"/>
              <a:t>. </a:t>
            </a:r>
            <a:r>
              <a:rPr lang="ko-KR" altLang="en-US" sz="2000" dirty="0"/>
              <a:t>캐릭터 탐지는 </a:t>
            </a:r>
            <a:r>
              <a:rPr lang="en-US" altLang="ko-KR" sz="2000" dirty="0" err="1"/>
              <a:t>AIPerception</a:t>
            </a:r>
            <a:r>
              <a:rPr lang="en-US" altLang="ko-KR" sz="2000" dirty="0"/>
              <a:t> (</a:t>
            </a:r>
            <a:r>
              <a:rPr lang="ko-KR" altLang="en-US" sz="2000" dirty="0"/>
              <a:t>시야</a:t>
            </a:r>
            <a:r>
              <a:rPr lang="en-US" altLang="ko-KR" sz="2000" dirty="0"/>
              <a:t>)</a:t>
            </a:r>
            <a:r>
              <a:rPr lang="ko-KR" altLang="en-US" sz="2000" dirty="0"/>
              <a:t>으로</a:t>
            </a:r>
            <a:r>
              <a:rPr lang="en-US" altLang="ko-KR" sz="2000" dirty="0"/>
              <a:t> </a:t>
            </a:r>
            <a:r>
              <a:rPr lang="ko-KR" altLang="en-US" sz="2000" dirty="0"/>
              <a:t>탐지한다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공격 가능한 거리면 공격한다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좀비 자신이 죽으면 </a:t>
            </a:r>
            <a:r>
              <a:rPr lang="en-US" altLang="ko-KR" sz="2000" dirty="0"/>
              <a:t>chase, attack </a:t>
            </a:r>
            <a:r>
              <a:rPr lang="ko-KR" altLang="en-US" sz="2000" dirty="0"/>
              <a:t>모두 </a:t>
            </a:r>
            <a:r>
              <a:rPr lang="en-US" altLang="ko-KR" sz="2000" dirty="0"/>
              <a:t>fail</a:t>
            </a:r>
            <a:r>
              <a:rPr lang="ko-KR" altLang="en-US" sz="2000" dirty="0"/>
              <a:t>처리 해버린다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Attack </a:t>
            </a:r>
            <a:r>
              <a:rPr lang="ko-KR" altLang="en-US" sz="2000" dirty="0"/>
              <a:t>시 애니메이션에서 내려치는 타이밍에 맞게 </a:t>
            </a:r>
            <a:r>
              <a:rPr lang="en-US" altLang="ko-KR" sz="2000" dirty="0"/>
              <a:t>notify</a:t>
            </a:r>
            <a:r>
              <a:rPr lang="ko-KR" altLang="en-US" sz="2000" dirty="0"/>
              <a:t>를 사용해서 </a:t>
            </a:r>
            <a:r>
              <a:rPr lang="en-US" altLang="ko-KR" sz="2000" dirty="0"/>
              <a:t>apply damage </a:t>
            </a:r>
            <a:r>
              <a:rPr lang="ko-KR" altLang="en-US" sz="2000" dirty="0"/>
              <a:t>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타겟 캐릭터가 죽었으면 </a:t>
            </a:r>
            <a:r>
              <a:rPr lang="en-US" altLang="ko-KR" sz="2000" dirty="0"/>
              <a:t>Target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nullptr</a:t>
            </a:r>
            <a:r>
              <a:rPr lang="ko-KR" altLang="en-US" sz="2000" dirty="0"/>
              <a:t>가 되도록 하고 감지하는 </a:t>
            </a:r>
            <a:r>
              <a:rPr lang="en-US" altLang="ko-KR" sz="2000" dirty="0" err="1"/>
              <a:t>FindTarget</a:t>
            </a:r>
            <a:r>
              <a:rPr lang="en-US" altLang="ko-KR" sz="2000" dirty="0"/>
              <a:t> </a:t>
            </a:r>
            <a:r>
              <a:rPr lang="ko-KR" altLang="en-US" sz="2000" dirty="0"/>
              <a:t>변수도 </a:t>
            </a:r>
            <a:r>
              <a:rPr lang="en-US" altLang="ko-KR" sz="2000" dirty="0"/>
              <a:t>false</a:t>
            </a:r>
            <a:r>
              <a:rPr lang="ko-KR" altLang="en-US" sz="2000" dirty="0"/>
              <a:t>가 되도록 한다</a:t>
            </a:r>
            <a:r>
              <a:rPr lang="en-US" altLang="ko-KR" sz="2000" dirty="0"/>
              <a:t>. </a:t>
            </a:r>
            <a:r>
              <a:rPr lang="ko-KR" altLang="en-US" sz="2000" dirty="0"/>
              <a:t>그럼 다시 </a:t>
            </a:r>
            <a:r>
              <a:rPr lang="en-US" altLang="ko-KR" sz="2000" dirty="0"/>
              <a:t>patrol.</a:t>
            </a:r>
          </a:p>
          <a:p>
            <a:endParaRPr lang="en-US" altLang="ko-KR" sz="2000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FB9C4962-FC03-4B18-4CBF-9A1D1786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145" y="365125"/>
            <a:ext cx="461165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0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F215D-7982-5851-1350-E51B37DE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27B13-53C4-3111-7011-7BF4658D1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미션</a:t>
            </a:r>
            <a:r>
              <a:rPr lang="en-US" altLang="ko-KR" sz="2000" dirty="0"/>
              <a:t>: </a:t>
            </a:r>
            <a:r>
              <a:rPr lang="ko-KR" altLang="en-US" sz="2000" dirty="0"/>
              <a:t>좀비 떼들에게 마을을 점령당했다</a:t>
            </a:r>
            <a:r>
              <a:rPr lang="en-US" altLang="ko-KR" sz="2000" dirty="0"/>
              <a:t>. Annie</a:t>
            </a:r>
            <a:r>
              <a:rPr lang="ko-KR" altLang="en-US" sz="2000" dirty="0"/>
              <a:t>라는 친구가 좀비들을 피해 크레인 꼭대기에 올라가서 내려오지 못하고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제한시간 안에 좀비들을 모두 처치하고 </a:t>
            </a:r>
            <a:r>
              <a:rPr lang="en-US" altLang="ko-KR" sz="2000" dirty="0"/>
              <a:t>Annie</a:t>
            </a:r>
            <a:r>
              <a:rPr lang="ko-KR" altLang="en-US" sz="2000" dirty="0"/>
              <a:t>를 구해 </a:t>
            </a:r>
            <a:r>
              <a:rPr lang="en-US" altLang="ko-KR" sz="2000" dirty="0"/>
              <a:t>Annie</a:t>
            </a:r>
            <a:r>
              <a:rPr lang="ko-KR" altLang="en-US" sz="2000" dirty="0"/>
              <a:t>의 집으로 무사 귀환하라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조작법</a:t>
            </a:r>
            <a:r>
              <a:rPr lang="en-US" altLang="ko-KR" sz="2000" dirty="0"/>
              <a:t>: W/A/S/D(</a:t>
            </a:r>
            <a:r>
              <a:rPr lang="ko-KR" altLang="en-US" sz="2000" dirty="0"/>
              <a:t>이동</a:t>
            </a:r>
            <a:r>
              <a:rPr lang="en-US" altLang="ko-KR" sz="2000" dirty="0"/>
              <a:t>), spacebar(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/>
              <a:t>착지</a:t>
            </a:r>
            <a:r>
              <a:rPr lang="en-US" altLang="ko-KR" sz="2000" dirty="0"/>
              <a:t>), </a:t>
            </a:r>
            <a:r>
              <a:rPr lang="ko-KR" altLang="en-US" sz="2000" dirty="0"/>
              <a:t>마우스 좌 클릭</a:t>
            </a:r>
            <a:r>
              <a:rPr lang="en-US" altLang="ko-KR" sz="2000" dirty="0"/>
              <a:t>(</a:t>
            </a:r>
            <a:r>
              <a:rPr lang="ko-KR" altLang="en-US" sz="2000" dirty="0"/>
              <a:t>공격</a:t>
            </a:r>
            <a:r>
              <a:rPr lang="en-US" altLang="ko-KR" sz="2000" dirty="0"/>
              <a:t>), left ctrl(</a:t>
            </a:r>
            <a:r>
              <a:rPr lang="ko-KR" altLang="en-US" sz="2000" dirty="0"/>
              <a:t>숙여서 걷기</a:t>
            </a:r>
            <a:r>
              <a:rPr lang="en-US" altLang="ko-KR" sz="2000" dirty="0"/>
              <a:t>), left shift(</a:t>
            </a:r>
            <a:r>
              <a:rPr lang="ko-KR" altLang="en-US" sz="2000" dirty="0"/>
              <a:t>앞 구르기</a:t>
            </a:r>
            <a:r>
              <a:rPr lang="en-US" altLang="ko-KR" sz="2000" dirty="0"/>
              <a:t>), C(Annie </a:t>
            </a:r>
            <a:r>
              <a:rPr lang="ko-KR" altLang="en-US" sz="2000" dirty="0"/>
              <a:t>업기</a:t>
            </a:r>
            <a:r>
              <a:rPr lang="en-US" altLang="ko-KR" sz="2000" dirty="0"/>
              <a:t>/</a:t>
            </a:r>
            <a:r>
              <a:rPr lang="ko-KR" altLang="en-US" sz="2000" dirty="0"/>
              <a:t>내려놓기</a:t>
            </a:r>
            <a:r>
              <a:rPr lang="en-US" altLang="ko-KR" sz="2000" dirty="0"/>
              <a:t>), R(</a:t>
            </a:r>
            <a:r>
              <a:rPr lang="ko-KR" altLang="en-US" sz="2000" dirty="0"/>
              <a:t>자전거 내리기</a:t>
            </a:r>
            <a:r>
              <a:rPr lang="en-US" altLang="ko-KR" sz="2000" dirty="0"/>
              <a:t>), E(</a:t>
            </a:r>
            <a:r>
              <a:rPr lang="ko-KR" altLang="en-US" sz="2000" dirty="0"/>
              <a:t>사다리 타기</a:t>
            </a:r>
            <a:r>
              <a:rPr lang="en-US" altLang="ko-KR" sz="2000" dirty="0"/>
              <a:t>/</a:t>
            </a:r>
            <a:r>
              <a:rPr lang="ko-KR" altLang="en-US" sz="2000" dirty="0"/>
              <a:t>내리기</a:t>
            </a:r>
            <a:r>
              <a:rPr lang="en-US" altLang="ko-KR" sz="2000"/>
              <a:t>)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장애물</a:t>
            </a:r>
            <a:r>
              <a:rPr lang="en-US" altLang="ko-KR" sz="2000" dirty="0"/>
              <a:t>: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E8DBB8-BE7D-214F-3FDB-3E548378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4276726"/>
            <a:ext cx="1595437" cy="1900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7DA952-F4DE-7644-C9F5-050ADA830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38" y="4260852"/>
            <a:ext cx="2417762" cy="22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1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96B82-FA6F-6610-E2AB-F7B285F9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레벨 디자인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437581-2AB0-025D-658B-D42516947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메이플스토리 커닝시티를 참고하여 제작</a:t>
            </a:r>
            <a:r>
              <a:rPr lang="en-US" altLang="ko-KR" sz="2000" dirty="0"/>
              <a:t>. </a:t>
            </a:r>
            <a:r>
              <a:rPr lang="ko-KR" altLang="en-US" sz="2000" dirty="0"/>
              <a:t>각종 </a:t>
            </a:r>
            <a:r>
              <a:rPr lang="en-US" altLang="ko-KR" sz="2000" dirty="0"/>
              <a:t>decal</a:t>
            </a:r>
            <a:r>
              <a:rPr lang="ko-KR" altLang="en-US" sz="2000" dirty="0"/>
              <a:t>들과 </a:t>
            </a:r>
            <a:r>
              <a:rPr lang="ko-KR" altLang="en-US" sz="2000" dirty="0" err="1"/>
              <a:t>매쉬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파티클</a:t>
            </a:r>
            <a:r>
              <a:rPr lang="en-US" altLang="ko-KR" sz="2000" dirty="0"/>
              <a:t>, Geometry</a:t>
            </a:r>
            <a:r>
              <a:rPr lang="ko-KR" altLang="en-US" sz="2000" dirty="0"/>
              <a:t> 등을 이용하여 꾸몄음</a:t>
            </a:r>
            <a:r>
              <a:rPr lang="en-US" altLang="ko-KR" sz="2000" dirty="0"/>
              <a:t>. </a:t>
            </a:r>
            <a:r>
              <a:rPr lang="ko-KR" altLang="en-US" sz="2000" dirty="0"/>
              <a:t>도시</a:t>
            </a:r>
            <a:r>
              <a:rPr lang="en-US" altLang="ko-KR" sz="2000" dirty="0"/>
              <a:t>, </a:t>
            </a:r>
            <a:r>
              <a:rPr lang="ko-KR" altLang="en-US" sz="2000" dirty="0"/>
              <a:t>뒷골목</a:t>
            </a:r>
            <a:r>
              <a:rPr lang="en-US" altLang="ko-KR" sz="2000" dirty="0"/>
              <a:t>, </a:t>
            </a:r>
            <a:r>
              <a:rPr lang="ko-KR" altLang="en-US" sz="2000" dirty="0"/>
              <a:t>할렘</a:t>
            </a:r>
            <a:r>
              <a:rPr lang="en-US" altLang="ko-KR" sz="2000" dirty="0"/>
              <a:t>, </a:t>
            </a:r>
            <a:r>
              <a:rPr lang="ko-KR" altLang="en-US" sz="2000" dirty="0"/>
              <a:t>공사장 느낌을 조합하였다</a:t>
            </a:r>
            <a:r>
              <a:rPr lang="en-US" altLang="ko-KR" sz="2000" dirty="0"/>
              <a:t>.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698F2326-322E-AD5C-E91C-311E199D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079"/>
            <a:ext cx="9819048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3BC6E-5A43-FA66-C19E-9B9FFDD9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UI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B1875-88FE-DF11-CBEE-B56FDC97A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타이머</a:t>
            </a:r>
            <a:r>
              <a:rPr lang="en-US" altLang="ko-KR" sz="2400" dirty="0"/>
              <a:t>(</a:t>
            </a:r>
            <a:r>
              <a:rPr lang="ko-KR" altLang="en-US" sz="2400" dirty="0"/>
              <a:t>남은 시간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남은 좀비 수</a:t>
            </a:r>
            <a:endParaRPr lang="en-US" altLang="ko-KR" sz="2400" dirty="0"/>
          </a:p>
          <a:p>
            <a:r>
              <a:rPr lang="en-US" altLang="ko-KR" sz="2400" dirty="0"/>
              <a:t>HP bar</a:t>
            </a:r>
          </a:p>
          <a:p>
            <a:r>
              <a:rPr lang="en-US" altLang="ko-KR" sz="2400" dirty="0"/>
              <a:t>Crosshair</a:t>
            </a:r>
          </a:p>
          <a:p>
            <a:r>
              <a:rPr lang="ko-KR" altLang="en-US" sz="2400" dirty="0"/>
              <a:t>미션 클리어 화면</a:t>
            </a:r>
            <a:endParaRPr lang="en-US" altLang="ko-KR" sz="2400" dirty="0"/>
          </a:p>
          <a:p>
            <a:r>
              <a:rPr lang="ko-KR" altLang="en-US" sz="2400" dirty="0"/>
              <a:t>미션 실패 화면</a:t>
            </a:r>
            <a:endParaRPr lang="en-US" altLang="ko-KR" sz="2400" dirty="0"/>
          </a:p>
          <a:p>
            <a:r>
              <a:rPr lang="en-US" altLang="ko-KR" sz="2400" dirty="0"/>
              <a:t>UI </a:t>
            </a:r>
            <a:r>
              <a:rPr lang="ko-KR" altLang="en-US" sz="2400" dirty="0"/>
              <a:t>애니메이션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D022-8387-C984-E2EC-74DE509F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2184400"/>
            <a:ext cx="8120407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3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45901-11E8-328C-51B7-45D82C16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사다리 타기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21A87-3771-5048-F229-371B7AA4C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사다리 근처인지</a:t>
            </a:r>
            <a:r>
              <a:rPr lang="en-US" altLang="ko-KR" sz="2000" dirty="0"/>
              <a:t>? (</a:t>
            </a:r>
            <a:r>
              <a:rPr lang="en-US" altLang="ko-KR" sz="2000" dirty="0" err="1"/>
              <a:t>BP_Ladder</a:t>
            </a:r>
            <a:r>
              <a:rPr lang="ko-KR" altLang="en-US" sz="2000" dirty="0"/>
              <a:t>에서 </a:t>
            </a:r>
            <a:r>
              <a:rPr lang="en-US" altLang="ko-KR" sz="2000" dirty="0"/>
              <a:t>collision Box</a:t>
            </a:r>
            <a:r>
              <a:rPr lang="ko-KR" altLang="en-US" sz="2000" dirty="0"/>
              <a:t>로 체크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  -&gt;</a:t>
            </a:r>
            <a:r>
              <a:rPr lang="ko-KR" altLang="en-US" sz="2000" dirty="0"/>
              <a:t>사다리 근처라면 사다리 타고 있는 중이면 내리는 상태</a:t>
            </a:r>
            <a:r>
              <a:rPr lang="en-US" altLang="ko-KR" sz="2000" dirty="0"/>
              <a:t>, </a:t>
            </a:r>
            <a:r>
              <a:rPr lang="ko-KR" altLang="en-US" sz="2000" dirty="0"/>
              <a:t>타고 있지 않다면 타는 상태로 </a:t>
            </a:r>
            <a:r>
              <a:rPr lang="en-US" altLang="ko-KR" sz="2000" dirty="0"/>
              <a:t>setting. </a:t>
            </a:r>
          </a:p>
          <a:p>
            <a:r>
              <a:rPr lang="ko-KR" altLang="en-US" sz="2000" dirty="0"/>
              <a:t>사다리를 타고 있는 중인지</a:t>
            </a:r>
            <a:r>
              <a:rPr lang="en-US" altLang="ko-KR" sz="2000" dirty="0"/>
              <a:t>? </a:t>
            </a:r>
            <a:r>
              <a:rPr lang="ko-KR" altLang="en-US" sz="2000" dirty="0"/>
              <a:t>컨트롤러에서 체크 후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MoveForward</a:t>
            </a:r>
            <a:r>
              <a:rPr lang="ko-KR" altLang="en-US" sz="2000" dirty="0"/>
              <a:t>에서 사다리를 타고 있지 않으면 평상시</a:t>
            </a:r>
            <a:r>
              <a:rPr lang="en-US" altLang="ko-KR" sz="2000" dirty="0"/>
              <a:t>, </a:t>
            </a:r>
            <a:r>
              <a:rPr lang="ko-KR" altLang="en-US" sz="2000" dirty="0"/>
              <a:t>타고 있으면 앞 방향키에 대한 움직임을 위</a:t>
            </a:r>
            <a:r>
              <a:rPr lang="en-US" altLang="ko-KR" sz="2000" dirty="0"/>
              <a:t>/</a:t>
            </a:r>
            <a:r>
              <a:rPr lang="ko-KR" altLang="en-US" sz="2000" dirty="0"/>
              <a:t>아래로 변경</a:t>
            </a:r>
            <a:r>
              <a:rPr lang="en-US" altLang="ko-KR" sz="2000" dirty="0"/>
              <a:t>(Up vector), </a:t>
            </a:r>
            <a:r>
              <a:rPr lang="ko-KR" altLang="en-US" sz="2000" dirty="0"/>
              <a:t>캐릭터의 </a:t>
            </a:r>
            <a:r>
              <a:rPr lang="en-US" altLang="ko-KR" sz="2000" dirty="0"/>
              <a:t>movement mode</a:t>
            </a:r>
            <a:r>
              <a:rPr lang="ko-KR" altLang="en-US" sz="2000" dirty="0"/>
              <a:t>는 </a:t>
            </a:r>
            <a:r>
              <a:rPr lang="en-US" altLang="ko-KR" sz="2000" dirty="0"/>
              <a:t>flying</a:t>
            </a:r>
            <a:r>
              <a:rPr lang="ko-KR" altLang="en-US" sz="2000" dirty="0"/>
              <a:t>으로 설정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맵에</a:t>
            </a:r>
            <a:r>
              <a:rPr lang="ko-KR" altLang="en-US" sz="2000" dirty="0"/>
              <a:t> 있는 사다리를 가져온 뒤</a:t>
            </a:r>
            <a:r>
              <a:rPr lang="en-US" altLang="ko-KR" sz="2000" dirty="0"/>
              <a:t>(</a:t>
            </a:r>
            <a:r>
              <a:rPr lang="ko-KR" altLang="en-US" sz="2000" dirty="0"/>
              <a:t>이 게임의 경우에는 사다리가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), </a:t>
            </a:r>
            <a:r>
              <a:rPr lang="ko-KR" altLang="en-US" sz="2000" dirty="0"/>
              <a:t>사다리를 타는 상황이면 캐릭터에 대해 </a:t>
            </a:r>
            <a:r>
              <a:rPr lang="en-US" altLang="ko-KR" sz="2000" dirty="0" err="1"/>
              <a:t>SetActorLocation</a:t>
            </a:r>
            <a:r>
              <a:rPr lang="ko-KR" altLang="en-US" sz="2000" dirty="0"/>
              <a:t>을 하여 사다리 규격 내에서 오르내릴 수 있도록 위치 값 조정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546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8D43E-695B-9CF6-B868-F0A33ED1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자전거 타고 내리기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FBA82-CCE2-7CF4-2318-C4055549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BP_Bike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collisionBox</a:t>
            </a:r>
            <a:r>
              <a:rPr lang="ko-KR" altLang="en-US" sz="2000" dirty="0"/>
              <a:t>에 </a:t>
            </a:r>
            <a:r>
              <a:rPr lang="en-US" altLang="ko-KR" sz="2000" dirty="0"/>
              <a:t>overlap</a:t>
            </a:r>
            <a:r>
              <a:rPr lang="ko-KR" altLang="en-US" sz="2000" dirty="0"/>
              <a:t>되면 자전거를 타는 상태로 </a:t>
            </a:r>
            <a:r>
              <a:rPr lang="en-US" altLang="ko-KR" sz="2000" dirty="0"/>
              <a:t>setting. (</a:t>
            </a:r>
            <a:r>
              <a:rPr lang="en-US" altLang="ko-KR" sz="2000" dirty="0" err="1"/>
              <a:t>RideBike</a:t>
            </a:r>
            <a:r>
              <a:rPr lang="en-US" altLang="ko-KR" sz="2000" dirty="0"/>
              <a:t>? On)</a:t>
            </a:r>
          </a:p>
          <a:p>
            <a:r>
              <a:rPr lang="en-US" altLang="ko-KR" sz="2000" dirty="0"/>
              <a:t>Tick </a:t>
            </a:r>
            <a:r>
              <a:rPr lang="ko-KR" altLang="en-US" sz="2000" dirty="0"/>
              <a:t>노드에서 </a:t>
            </a:r>
            <a:r>
              <a:rPr lang="en-US" altLang="ko-KR" sz="2000" dirty="0" err="1"/>
              <a:t>RideBike</a:t>
            </a:r>
            <a:r>
              <a:rPr lang="en-US" altLang="ko-KR" sz="2000" dirty="0"/>
              <a:t>?</a:t>
            </a:r>
            <a:r>
              <a:rPr lang="ko-KR" altLang="en-US" sz="2000" dirty="0"/>
              <a:t>가 </a:t>
            </a:r>
            <a:r>
              <a:rPr lang="en-US" altLang="ko-KR" sz="2000" dirty="0"/>
              <a:t>true</a:t>
            </a:r>
            <a:r>
              <a:rPr lang="ko-KR" altLang="en-US" sz="2000" dirty="0"/>
              <a:t>라면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-&gt;</a:t>
            </a:r>
            <a:r>
              <a:rPr lang="ko-KR" altLang="en-US" sz="2000" dirty="0"/>
              <a:t>자전거의 </a:t>
            </a:r>
            <a:r>
              <a:rPr lang="en-US" altLang="ko-KR" sz="2000" dirty="0"/>
              <a:t>location</a:t>
            </a:r>
            <a:r>
              <a:rPr lang="ko-KR" altLang="en-US" sz="2000" dirty="0"/>
              <a:t>과 </a:t>
            </a:r>
            <a:r>
              <a:rPr lang="en-US" altLang="ko-KR" sz="2000" dirty="0"/>
              <a:t>rotation</a:t>
            </a:r>
            <a:r>
              <a:rPr lang="ko-KR" altLang="en-US" sz="2000" dirty="0"/>
              <a:t>을 캐릭터의 위치와 회전 값에 동기화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-&gt;</a:t>
            </a:r>
            <a:r>
              <a:rPr lang="ko-KR" altLang="en-US" sz="2000" dirty="0"/>
              <a:t>자전거를 타는 상태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BikeOn</a:t>
            </a:r>
            <a:r>
              <a:rPr lang="en-US" altLang="ko-KR" sz="2000" dirty="0"/>
              <a:t>)</a:t>
            </a:r>
            <a:r>
              <a:rPr lang="ko-KR" altLang="en-US" sz="2000" dirty="0"/>
              <a:t>와 함께 올라타는 애니메이션 실행</a:t>
            </a:r>
            <a:r>
              <a:rPr lang="en-US" altLang="ko-KR" sz="2000" dirty="0"/>
              <a:t>(1.3</a:t>
            </a:r>
            <a:r>
              <a:rPr lang="ko-KR" altLang="en-US" sz="2000" dirty="0"/>
              <a:t>초</a:t>
            </a:r>
            <a:r>
              <a:rPr lang="en-US" altLang="ko-KR" sz="2000" dirty="0"/>
              <a:t>), </a:t>
            </a:r>
            <a:r>
              <a:rPr lang="ko-KR" altLang="en-US" sz="2000" dirty="0"/>
              <a:t>그 동안 캐릭터의 </a:t>
            </a:r>
            <a:r>
              <a:rPr lang="en-US" altLang="ko-KR" sz="2000" dirty="0"/>
              <a:t>Movement mode</a:t>
            </a:r>
            <a:r>
              <a:rPr lang="ko-KR" altLang="en-US" sz="2000" dirty="0"/>
              <a:t>를 </a:t>
            </a:r>
            <a:r>
              <a:rPr lang="en-US" altLang="ko-KR" sz="2000" dirty="0"/>
              <a:t>none</a:t>
            </a:r>
            <a:r>
              <a:rPr lang="ko-KR" altLang="en-US" sz="2000" dirty="0"/>
              <a:t>으로 고정시켜 놓고 자전거에 탄 후에는 </a:t>
            </a:r>
            <a:r>
              <a:rPr lang="en-US" altLang="ko-KR" sz="2000" dirty="0"/>
              <a:t>walking</a:t>
            </a:r>
            <a:r>
              <a:rPr lang="ko-KR" altLang="en-US" sz="2000" dirty="0"/>
              <a:t>을로 전환</a:t>
            </a:r>
            <a:r>
              <a:rPr lang="en-US" altLang="ko-KR" sz="2000" dirty="0"/>
              <a:t>. </a:t>
            </a:r>
            <a:r>
              <a:rPr lang="ko-KR" altLang="en-US" sz="2000" dirty="0"/>
              <a:t>캐릭터의 상태도 </a:t>
            </a:r>
            <a:r>
              <a:rPr lang="en-US" altLang="ko-KR" sz="2000" dirty="0" err="1"/>
              <a:t>BikeIdle</a:t>
            </a:r>
            <a:r>
              <a:rPr lang="ko-KR" altLang="en-US" sz="2000" dirty="0"/>
              <a:t>로 전환</a:t>
            </a:r>
            <a:r>
              <a:rPr lang="en-US" altLang="ko-KR" sz="2000" dirty="0"/>
              <a:t>(Automatic Rule Based On Sequence…)</a:t>
            </a:r>
          </a:p>
          <a:p>
            <a:r>
              <a:rPr lang="ko-KR" altLang="en-US" sz="2000" dirty="0"/>
              <a:t>움직이면 </a:t>
            </a:r>
            <a:r>
              <a:rPr lang="en-US" altLang="ko-KR" sz="2000" dirty="0" err="1"/>
              <a:t>BikeRun</a:t>
            </a:r>
            <a:r>
              <a:rPr lang="en-US" altLang="ko-KR" sz="2000" dirty="0"/>
              <a:t> </a:t>
            </a:r>
            <a:r>
              <a:rPr lang="ko-KR" altLang="en-US" sz="2000" dirty="0"/>
              <a:t>상태 멈추면 다시 </a:t>
            </a:r>
            <a:r>
              <a:rPr lang="en-US" altLang="ko-KR" sz="2000" dirty="0" err="1"/>
              <a:t>BikeIdle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BikeIdle</a:t>
            </a:r>
            <a:r>
              <a:rPr lang="en-US" altLang="ko-KR" sz="2000" dirty="0"/>
              <a:t> </a:t>
            </a:r>
            <a:r>
              <a:rPr lang="ko-KR" altLang="en-US" sz="2000" dirty="0"/>
              <a:t>상태에서 </a:t>
            </a:r>
            <a:r>
              <a:rPr lang="en-US" altLang="ko-KR" sz="2000" dirty="0"/>
              <a:t>R</a:t>
            </a:r>
            <a:r>
              <a:rPr lang="ko-KR" altLang="en-US" sz="2000" dirty="0"/>
              <a:t>키를 누르면 자전거 내리는 상태로 </a:t>
            </a:r>
            <a:r>
              <a:rPr lang="en-US" altLang="ko-KR" sz="2000" dirty="0"/>
              <a:t>setting. (</a:t>
            </a:r>
            <a:r>
              <a:rPr lang="en-US" altLang="ko-KR" sz="2000" dirty="0" err="1"/>
              <a:t>BikeOff</a:t>
            </a:r>
            <a:r>
              <a:rPr lang="en-US" altLang="ko-KR" sz="2000" dirty="0"/>
              <a:t> On) </a:t>
            </a:r>
            <a:r>
              <a:rPr lang="ko-KR" altLang="en-US" sz="2000" dirty="0"/>
              <a:t>내리는 애니메이션</a:t>
            </a:r>
            <a:r>
              <a:rPr lang="en-US" altLang="ko-KR" sz="2000" dirty="0"/>
              <a:t>(1.3</a:t>
            </a:r>
            <a:r>
              <a:rPr lang="ko-KR" altLang="en-US" sz="2000" dirty="0"/>
              <a:t>초</a:t>
            </a:r>
            <a:r>
              <a:rPr lang="en-US" altLang="ko-KR" sz="2000" dirty="0"/>
              <a:t>) </a:t>
            </a:r>
            <a:r>
              <a:rPr lang="ko-KR" altLang="en-US" sz="2000" dirty="0"/>
              <a:t>후에 </a:t>
            </a:r>
            <a:r>
              <a:rPr lang="en-US" altLang="ko-KR" sz="2000" dirty="0" err="1"/>
              <a:t>BikeOff</a:t>
            </a:r>
            <a:r>
              <a:rPr lang="ko-KR" altLang="en-US" sz="2000" dirty="0"/>
              <a:t>는 다시</a:t>
            </a:r>
            <a:r>
              <a:rPr lang="en-US" altLang="ko-KR" sz="2000" dirty="0"/>
              <a:t> Off. (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BikeOff</a:t>
            </a:r>
            <a:r>
              <a:rPr lang="en-US" altLang="ko-KR" sz="2000" dirty="0"/>
              <a:t> </a:t>
            </a:r>
            <a:r>
              <a:rPr lang="ko-KR" altLang="en-US" sz="2000" dirty="0"/>
              <a:t>변수는 내리는 그 순간에만 </a:t>
            </a:r>
            <a:r>
              <a:rPr lang="en-US" altLang="ko-KR" sz="2000" dirty="0"/>
              <a:t>On</a:t>
            </a:r>
            <a:r>
              <a:rPr lang="ko-KR" altLang="en-US" sz="2000" dirty="0"/>
              <a:t>이다</a:t>
            </a:r>
            <a:r>
              <a:rPr lang="en-US" altLang="ko-KR" sz="2000" dirty="0"/>
              <a:t>.)</a:t>
            </a:r>
          </a:p>
          <a:p>
            <a:r>
              <a:rPr lang="en-US" altLang="ko-KR" sz="2000" dirty="0" err="1"/>
              <a:t>BP_Bike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BikeOff</a:t>
            </a:r>
            <a:r>
              <a:rPr lang="ko-KR" altLang="en-US" sz="2000" dirty="0"/>
              <a:t>에 대해 판정</a:t>
            </a:r>
            <a:r>
              <a:rPr lang="en-US" altLang="ko-KR" sz="2000" dirty="0"/>
              <a:t>. True</a:t>
            </a:r>
            <a:r>
              <a:rPr lang="ko-KR" altLang="en-US" sz="2000" dirty="0"/>
              <a:t>이면 </a:t>
            </a:r>
            <a:r>
              <a:rPr lang="en-US" altLang="ko-KR" sz="2000" dirty="0" err="1"/>
              <a:t>RideBike</a:t>
            </a:r>
            <a:r>
              <a:rPr lang="en-US" altLang="ko-KR" sz="2000" dirty="0"/>
              <a:t>? Off. </a:t>
            </a:r>
            <a:r>
              <a:rPr lang="ko-KR" altLang="en-US" sz="2000" dirty="0"/>
              <a:t>마찬가지로 </a:t>
            </a:r>
            <a:r>
              <a:rPr lang="en-US" altLang="ko-KR" sz="2000" dirty="0"/>
              <a:t>1.3</a:t>
            </a:r>
            <a:r>
              <a:rPr lang="ko-KR" altLang="en-US" sz="2000" dirty="0"/>
              <a:t>초 동안 캐릭터 고정</a:t>
            </a:r>
            <a:r>
              <a:rPr lang="en-US" altLang="ko-KR" sz="2000" dirty="0"/>
              <a:t> </a:t>
            </a:r>
            <a:r>
              <a:rPr lang="ko-KR" altLang="en-US" sz="2000" dirty="0"/>
              <a:t>후 자전거를 캐릭터 옆에 위치</a:t>
            </a:r>
            <a:r>
              <a:rPr lang="en-US" altLang="ko-KR" sz="2000" dirty="0"/>
              <a:t>. (</a:t>
            </a:r>
            <a:r>
              <a:rPr lang="en-US" altLang="ko-KR" sz="2000" dirty="0" err="1"/>
              <a:t>CollisionBox</a:t>
            </a:r>
            <a:r>
              <a:rPr lang="ko-KR" altLang="en-US" sz="2000" dirty="0"/>
              <a:t>에 안 닿는 거리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이것들은 </a:t>
            </a:r>
            <a:r>
              <a:rPr lang="en-US" altLang="ko-KR" sz="2000" dirty="0"/>
              <a:t>tick</a:t>
            </a:r>
            <a:r>
              <a:rPr lang="ko-KR" altLang="en-US" sz="2000" dirty="0"/>
              <a:t>에서 실행되기 때문에 </a:t>
            </a:r>
            <a:r>
              <a:rPr lang="en-US" altLang="ko-KR" sz="2000" dirty="0"/>
              <a:t>do once</a:t>
            </a:r>
            <a:r>
              <a:rPr lang="ko-KR" altLang="en-US" sz="2000" dirty="0"/>
              <a:t>로 한번만 실행되게 막아준다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9403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8D43E-695B-9CF6-B868-F0A33ED1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자전거 타고 내리기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FBA82-CCE2-7CF4-2318-C4055549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하지만 다시 타고 내리려면 </a:t>
            </a:r>
            <a:r>
              <a:rPr lang="en-US" altLang="ko-KR" sz="2000" dirty="0"/>
              <a:t>reset </a:t>
            </a:r>
            <a:r>
              <a:rPr lang="ko-KR" altLang="en-US" sz="2000" dirty="0"/>
              <a:t>조건이 있어야 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BikeOff</a:t>
            </a:r>
            <a:r>
              <a:rPr lang="ko-KR" altLang="en-US" sz="2000" dirty="0"/>
              <a:t>가 </a:t>
            </a:r>
            <a:r>
              <a:rPr lang="en-US" altLang="ko-KR" sz="2000" dirty="0"/>
              <a:t>False</a:t>
            </a:r>
            <a:r>
              <a:rPr lang="ko-KR" altLang="en-US" sz="2000" dirty="0"/>
              <a:t>이면</a:t>
            </a:r>
            <a:r>
              <a:rPr lang="en-US" altLang="ko-KR" sz="2000" dirty="0"/>
              <a:t>, </a:t>
            </a:r>
            <a:r>
              <a:rPr lang="ko-KR" altLang="en-US" sz="2000" dirty="0"/>
              <a:t>즉 자전거에서 내리고 있는 중이 아니라면 자전거 내리는 실행 흐름 쪽 </a:t>
            </a:r>
            <a:r>
              <a:rPr lang="en-US" altLang="ko-KR" sz="2000" dirty="0"/>
              <a:t>do once reset.</a:t>
            </a:r>
          </a:p>
          <a:p>
            <a:r>
              <a:rPr lang="ko-KR" altLang="en-US" sz="2000" dirty="0"/>
              <a:t>마찬가지로 </a:t>
            </a:r>
            <a:r>
              <a:rPr lang="en-US" altLang="ko-KR" sz="2000" dirty="0" err="1"/>
              <a:t>RideBike</a:t>
            </a:r>
            <a:r>
              <a:rPr lang="en-US" altLang="ko-KR" sz="2000" dirty="0"/>
              <a:t>? </a:t>
            </a:r>
            <a:r>
              <a:rPr lang="ko-KR" altLang="en-US" sz="2000" dirty="0"/>
              <a:t>변수도 자전거에 올라 타는 순간에만 활용된다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자전거를 탐과 동시에 자전거 타는 실행 흐름 쪽 </a:t>
            </a:r>
            <a:r>
              <a:rPr lang="en-US" altLang="ko-KR" sz="2000" dirty="0"/>
              <a:t>do once reset </a:t>
            </a:r>
            <a:r>
              <a:rPr lang="ko-KR" altLang="en-US" sz="2000" dirty="0"/>
              <a:t>핀 연결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요약하자면</a:t>
            </a:r>
            <a:r>
              <a:rPr lang="en-US" altLang="ko-KR" sz="2000" dirty="0"/>
              <a:t>, </a:t>
            </a:r>
            <a:r>
              <a:rPr lang="ko-KR" altLang="en-US" sz="2000" dirty="0"/>
              <a:t>자전거에 부딪히면 </a:t>
            </a:r>
            <a:r>
              <a:rPr lang="en-US" altLang="ko-KR" sz="2000" dirty="0" err="1"/>
              <a:t>BikeOn</a:t>
            </a:r>
            <a:r>
              <a:rPr lang="en-US" altLang="ko-KR" sz="2000" dirty="0"/>
              <a:t>, 1.3</a:t>
            </a:r>
            <a:r>
              <a:rPr lang="ko-KR" altLang="en-US" sz="2000" dirty="0"/>
              <a:t>초 뒤 </a:t>
            </a:r>
            <a:r>
              <a:rPr lang="en-US" altLang="ko-KR" sz="2000" dirty="0" err="1"/>
              <a:t>BikeIdle</a:t>
            </a:r>
            <a:r>
              <a:rPr lang="en-US" altLang="ko-KR" sz="2000" dirty="0"/>
              <a:t>, </a:t>
            </a:r>
            <a:r>
              <a:rPr lang="ko-KR" altLang="en-US" sz="2000" dirty="0"/>
              <a:t>움직이면 </a:t>
            </a:r>
            <a:r>
              <a:rPr lang="en-US" altLang="ko-KR" sz="2000" dirty="0" err="1"/>
              <a:t>BikeRun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BikeIdle</a:t>
            </a:r>
            <a:r>
              <a:rPr lang="en-US" altLang="ko-KR" sz="2000" dirty="0"/>
              <a:t> </a:t>
            </a:r>
            <a:r>
              <a:rPr lang="ko-KR" altLang="en-US" sz="2000" dirty="0"/>
              <a:t>상태에서 </a:t>
            </a:r>
            <a:r>
              <a:rPr lang="en-US" altLang="ko-KR" sz="2000" dirty="0"/>
              <a:t>R</a:t>
            </a:r>
            <a:r>
              <a:rPr lang="ko-KR" altLang="en-US" sz="2000" dirty="0"/>
              <a:t>키를 눌러서 자전거에서 내리면 </a:t>
            </a:r>
            <a:r>
              <a:rPr lang="en-US" altLang="ko-KR" sz="2000" dirty="0" err="1"/>
              <a:t>BikeOff</a:t>
            </a:r>
            <a:r>
              <a:rPr lang="en-US" altLang="ko-KR" sz="2000" dirty="0"/>
              <a:t>, 1.3</a:t>
            </a:r>
            <a:r>
              <a:rPr lang="ko-KR" altLang="en-US" sz="2000" dirty="0"/>
              <a:t>초 뒤 </a:t>
            </a:r>
            <a:r>
              <a:rPr lang="en-US" altLang="ko-KR" sz="2000" dirty="0" err="1"/>
              <a:t>GroundMove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651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A842D-F7F1-AE3E-CBEC-AC709913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/>
              <a:t>머터리얼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9E9F8-2F63-CAA3-0353-D623AF6C2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맵 바닥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M_MyGround</a:t>
            </a:r>
            <a:r>
              <a:rPr lang="en-US" altLang="ko-KR" sz="2000" dirty="0"/>
              <a:t>): </a:t>
            </a:r>
            <a:r>
              <a:rPr lang="ko-KR" altLang="en-US" sz="2000" dirty="0"/>
              <a:t>두 종류의 콘크리트 바닥을 </a:t>
            </a:r>
            <a:r>
              <a:rPr lang="en-US" altLang="ko-KR" sz="2000" dirty="0"/>
              <a:t>Blending (Asphalt Layer)</a:t>
            </a:r>
          </a:p>
          <a:p>
            <a:pPr marL="0" indent="0">
              <a:buNone/>
            </a:pPr>
            <a:r>
              <a:rPr lang="en-US" altLang="ko-KR" sz="2000" dirty="0"/>
              <a:t>   -&gt; </a:t>
            </a:r>
            <a:r>
              <a:rPr lang="ko-KR" altLang="en-US" sz="2000" dirty="0" err="1"/>
              <a:t>맵이</a:t>
            </a:r>
            <a:r>
              <a:rPr lang="ko-KR" altLang="en-US" sz="2000" dirty="0"/>
              <a:t> 어두워서 잘 티는 안 나지만 </a:t>
            </a:r>
            <a:r>
              <a:rPr lang="en-US" altLang="ko-KR" sz="2000" dirty="0" err="1"/>
              <a:t>MF_MacroVariation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머터리얼</a:t>
            </a:r>
            <a:r>
              <a:rPr lang="ko-KR" altLang="en-US" sz="2000" dirty="0"/>
              <a:t> 함수를 적용시켜 타일링을 없앴음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-&gt; </a:t>
            </a:r>
            <a:r>
              <a:rPr lang="ko-KR" altLang="en-US" sz="2000" dirty="0"/>
              <a:t>최종적으로 </a:t>
            </a:r>
            <a:r>
              <a:rPr lang="en-US" altLang="ko-KR" sz="2000" dirty="0"/>
              <a:t>Layer Blend </a:t>
            </a:r>
            <a:r>
              <a:rPr lang="ko-KR" altLang="en-US" sz="2000" dirty="0"/>
              <a:t>노드에서 </a:t>
            </a:r>
            <a:r>
              <a:rPr lang="en-US" altLang="ko-KR" sz="2000" dirty="0"/>
              <a:t>Asphalt</a:t>
            </a:r>
            <a:r>
              <a:rPr lang="ko-KR" altLang="en-US" sz="2000" dirty="0"/>
              <a:t>와 </a:t>
            </a:r>
            <a:r>
              <a:rPr lang="en-US" altLang="ko-KR" sz="2000" dirty="0"/>
              <a:t>Puddle</a:t>
            </a:r>
            <a:r>
              <a:rPr lang="ko-KR" altLang="en-US" sz="2000" dirty="0"/>
              <a:t> </a:t>
            </a:r>
            <a:r>
              <a:rPr lang="en-US" altLang="ko-KR" sz="2000" dirty="0"/>
              <a:t>Layer</a:t>
            </a:r>
            <a:r>
              <a:rPr lang="ko-KR" altLang="en-US" sz="2000" dirty="0"/>
              <a:t>를 추가</a:t>
            </a:r>
            <a:r>
              <a:rPr lang="en-US" altLang="ko-KR" sz="2000" dirty="0"/>
              <a:t>. Puddle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퀵셀</a:t>
            </a:r>
            <a:r>
              <a:rPr lang="ko-KR" altLang="en-US" sz="2000" dirty="0"/>
              <a:t> 함수 </a:t>
            </a:r>
            <a:r>
              <a:rPr lang="en-US" altLang="ko-KR" sz="2000" dirty="0" err="1"/>
              <a:t>MF_PuddleLayer</a:t>
            </a:r>
            <a:r>
              <a:rPr lang="ko-KR" altLang="en-US" sz="2000" dirty="0"/>
              <a:t>를 사용</a:t>
            </a:r>
            <a:r>
              <a:rPr lang="en-US" altLang="ko-KR" sz="2000" dirty="0"/>
              <a:t>. </a:t>
            </a:r>
            <a:r>
              <a:rPr lang="ko-KR" altLang="en-US" sz="2000" dirty="0"/>
              <a:t>최종 노드에 연결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미용실</a:t>
            </a:r>
            <a:r>
              <a:rPr lang="en-US" altLang="ko-KR" sz="2000" dirty="0"/>
              <a:t>: </a:t>
            </a:r>
            <a:r>
              <a:rPr lang="ko-KR" altLang="en-US" sz="2000" dirty="0"/>
              <a:t>빨강</a:t>
            </a:r>
            <a:r>
              <a:rPr lang="en-US" altLang="ko-KR" sz="2000" dirty="0"/>
              <a:t>, </a:t>
            </a:r>
            <a:r>
              <a:rPr lang="ko-KR" altLang="en-US" sz="2000" dirty="0"/>
              <a:t>파랑 반복되는 스트라이프 텍스처 그림판으로 제작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customRotaor</a:t>
            </a:r>
            <a:r>
              <a:rPr lang="ko-KR" altLang="en-US" sz="2000" dirty="0"/>
              <a:t> 노드로 텍스처 </a:t>
            </a:r>
            <a:r>
              <a:rPr lang="en-US" altLang="ko-KR" sz="2000" dirty="0" err="1"/>
              <a:t>uv</a:t>
            </a:r>
            <a:r>
              <a:rPr lang="ko-KR" altLang="en-US" sz="2000" dirty="0"/>
              <a:t>를 회전시키고 </a:t>
            </a:r>
            <a:r>
              <a:rPr lang="en-US" altLang="ko-KR" sz="2000" dirty="0"/>
              <a:t>divide</a:t>
            </a:r>
            <a:r>
              <a:rPr lang="ko-KR" altLang="en-US" sz="2000" dirty="0"/>
              <a:t>하여 스트라이프가 좀 더 굵어지게 함</a:t>
            </a:r>
            <a:r>
              <a:rPr lang="en-US" altLang="ko-KR" sz="2000" dirty="0"/>
              <a:t>. </a:t>
            </a:r>
            <a:r>
              <a:rPr lang="ko-KR" altLang="en-US" sz="2000" dirty="0"/>
              <a:t>마지막으로 </a:t>
            </a:r>
            <a:r>
              <a:rPr lang="en-US" altLang="ko-KR" sz="2000" dirty="0"/>
              <a:t>panner</a:t>
            </a:r>
            <a:r>
              <a:rPr lang="ko-KR" altLang="en-US" sz="2000" dirty="0"/>
              <a:t>노드로 </a:t>
            </a:r>
            <a:r>
              <a:rPr lang="ko-KR" altLang="en-US" sz="2000" dirty="0" err="1"/>
              <a:t>애니메이션되는</a:t>
            </a:r>
            <a:r>
              <a:rPr lang="ko-KR" altLang="en-US" sz="2000" dirty="0"/>
              <a:t> </a:t>
            </a:r>
            <a:r>
              <a:rPr lang="en-US" altLang="ko-KR" sz="2000" dirty="0" err="1"/>
              <a:t>uv</a:t>
            </a:r>
            <a:r>
              <a:rPr lang="ko-KR" altLang="en-US" sz="2000" dirty="0"/>
              <a:t>를 텍스처 </a:t>
            </a:r>
            <a:r>
              <a:rPr lang="en-US" altLang="ko-KR" sz="2000" dirty="0" err="1"/>
              <a:t>uv</a:t>
            </a:r>
            <a:r>
              <a:rPr lang="ko-KR" altLang="en-US" sz="2000" dirty="0"/>
              <a:t>에 연결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메인 메뉴 화면 </a:t>
            </a:r>
            <a:r>
              <a:rPr lang="en-US" altLang="ko-KR" sz="2000" dirty="0"/>
              <a:t>Title: panner</a:t>
            </a:r>
            <a:r>
              <a:rPr lang="ko-KR" altLang="en-US" sz="2000" dirty="0"/>
              <a:t>로 우에서 좌로 천천히 애니메이션</a:t>
            </a:r>
            <a:r>
              <a:rPr lang="en-US" altLang="ko-KR" sz="2000" dirty="0"/>
              <a:t>, </a:t>
            </a:r>
            <a:r>
              <a:rPr lang="ko-KR" altLang="en-US" sz="2000" dirty="0"/>
              <a:t>붉은 색과 물 </a:t>
            </a:r>
            <a:r>
              <a:rPr lang="ko-KR" altLang="en-US" sz="2000" dirty="0" err="1"/>
              <a:t>노말</a:t>
            </a:r>
            <a:r>
              <a:rPr lang="ko-KR" altLang="en-US" sz="2000" dirty="0"/>
              <a:t> 텍스처의 </a:t>
            </a:r>
            <a:r>
              <a:rPr lang="en-US" altLang="ko-KR" sz="2000" dirty="0"/>
              <a:t>R</a:t>
            </a:r>
            <a:r>
              <a:rPr lang="ko-KR" altLang="en-US" sz="2000" dirty="0"/>
              <a:t>값을 섞어서 으스스한 컬러감을 줬음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Outline</a:t>
            </a:r>
            <a:r>
              <a:rPr lang="ko-KR" altLang="en-US" sz="2000" dirty="0"/>
              <a:t>은 </a:t>
            </a:r>
            <a:r>
              <a:rPr lang="en-US" altLang="ko-KR" sz="2000" dirty="0"/>
              <a:t>time,</a:t>
            </a:r>
            <a:r>
              <a:rPr lang="ko-KR" altLang="en-US" sz="2000" dirty="0"/>
              <a:t> </a:t>
            </a:r>
            <a:r>
              <a:rPr lang="en-US" altLang="ko-KR" sz="2000" dirty="0"/>
              <a:t>sine, lerp</a:t>
            </a:r>
            <a:r>
              <a:rPr lang="ko-KR" altLang="en-US" sz="2000" dirty="0"/>
              <a:t>노드로 노랑</a:t>
            </a:r>
            <a:r>
              <a:rPr lang="en-US" altLang="ko-KR" sz="2000" dirty="0"/>
              <a:t>, </a:t>
            </a:r>
            <a:r>
              <a:rPr lang="ko-KR" altLang="en-US" sz="2000" dirty="0"/>
              <a:t>핑크 </a:t>
            </a:r>
            <a:r>
              <a:rPr lang="ko-KR" altLang="en-US" sz="2000" dirty="0" err="1"/>
              <a:t>왔다갔다</a:t>
            </a:r>
            <a:r>
              <a:rPr lang="ko-KR" altLang="en-US" sz="2000" dirty="0"/>
              <a:t> 색이 바뀌도록 함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그 외 기타 등등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6247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742CC-4D19-6964-4B1F-2BF3FFD6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E5F0F-2A25-ACA8-44B5-952B234B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375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건물</a:t>
            </a:r>
            <a:r>
              <a:rPr lang="en-US" altLang="ko-KR" sz="1800" dirty="0"/>
              <a:t>: cube, floor, wall </a:t>
            </a:r>
            <a:r>
              <a:rPr lang="ko-KR" altLang="en-US" sz="1800" dirty="0"/>
              <a:t>등 기본 </a:t>
            </a:r>
            <a:r>
              <a:rPr lang="ko-KR" altLang="en-US" sz="1800" dirty="0" err="1"/>
              <a:t>에셋들과</a:t>
            </a:r>
            <a:r>
              <a:rPr lang="ko-KR" altLang="en-US" sz="1800" dirty="0"/>
              <a:t> 외부에서 가져온 창문과 간판을 조합하여 제작</a:t>
            </a:r>
            <a:r>
              <a:rPr lang="en-US" altLang="ko-KR" sz="1800" dirty="0"/>
              <a:t>.  </a:t>
            </a:r>
            <a:r>
              <a:rPr lang="ko-KR" altLang="en-US" sz="1800" dirty="0"/>
              <a:t>건물 외벽은 </a:t>
            </a:r>
            <a:r>
              <a:rPr lang="ko-KR" altLang="en-US" sz="1800" dirty="0" err="1"/>
              <a:t>머터리얼의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타일링</a:t>
            </a:r>
            <a:r>
              <a:rPr lang="ko-KR" altLang="en-US" sz="1800" dirty="0"/>
              <a:t> 값을 수정하여 어색하지 않게 적용하였고 창문 불빛 </a:t>
            </a:r>
            <a:r>
              <a:rPr lang="ko-KR" altLang="en-US" sz="1800" dirty="0" err="1"/>
              <a:t>머터리얼도</a:t>
            </a:r>
            <a:r>
              <a:rPr lang="ko-KR" altLang="en-US" sz="1800" dirty="0"/>
              <a:t> 깜빡이는 기능을 추가하여 넣었다</a:t>
            </a:r>
            <a:r>
              <a:rPr lang="en-US" altLang="ko-KR" sz="1800" dirty="0"/>
              <a:t>. </a:t>
            </a:r>
            <a:r>
              <a:rPr lang="ko-KR" altLang="en-US" sz="1800" dirty="0"/>
              <a:t>불이 켜진 창문의 위치가 다 똑같으면 어색하므로 각각 다른 버전의 건물을 만들어 두고 쌓아 올렸다</a:t>
            </a:r>
            <a:r>
              <a:rPr lang="en-US" altLang="ko-KR" sz="1800" dirty="0"/>
              <a:t>. </a:t>
            </a:r>
            <a:r>
              <a:rPr lang="ko-KR" altLang="en-US" sz="1800" dirty="0"/>
              <a:t>미용실 건물은 </a:t>
            </a:r>
            <a:r>
              <a:rPr lang="en-US" altLang="ko-KR" sz="1800" dirty="0"/>
              <a:t>salon </a:t>
            </a:r>
            <a:r>
              <a:rPr lang="ko-KR" altLang="en-US" sz="1800" dirty="0"/>
              <a:t>표지판과 직접 제작한 미용실 마크 조합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타워</a:t>
            </a:r>
            <a:r>
              <a:rPr lang="en-US" altLang="ko-KR" sz="1800" dirty="0"/>
              <a:t>: </a:t>
            </a:r>
            <a:r>
              <a:rPr lang="ko-KR" altLang="en-US" sz="1800" dirty="0"/>
              <a:t>엠파이어 </a:t>
            </a:r>
            <a:r>
              <a:rPr lang="ko-KR" altLang="en-US" sz="1800" dirty="0" err="1"/>
              <a:t>스테이트</a:t>
            </a:r>
            <a:r>
              <a:rPr lang="ko-KR" altLang="en-US" sz="1800" dirty="0"/>
              <a:t> 빌딩을 참고하여 제작하였다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애니의 집</a:t>
            </a:r>
            <a:r>
              <a:rPr lang="en-US" altLang="ko-KR" sz="1800" dirty="0"/>
              <a:t>: </a:t>
            </a:r>
            <a:r>
              <a:rPr lang="ko-KR" altLang="en-US" sz="1800" dirty="0"/>
              <a:t>마찬가지로 기본 </a:t>
            </a:r>
            <a:r>
              <a:rPr lang="ko-KR" altLang="en-US" sz="1800" dirty="0" err="1"/>
              <a:t>에셋들을</a:t>
            </a:r>
            <a:r>
              <a:rPr lang="ko-KR" altLang="en-US" sz="1800" dirty="0"/>
              <a:t> 조합하여 모델링 한 후</a:t>
            </a:r>
            <a:r>
              <a:rPr lang="en-US" altLang="ko-KR" sz="1800" dirty="0"/>
              <a:t>, 3dsMax</a:t>
            </a:r>
            <a:r>
              <a:rPr lang="ko-KR" altLang="en-US" sz="1800" dirty="0"/>
              <a:t>로 </a:t>
            </a:r>
            <a:r>
              <a:rPr lang="en-US" altLang="ko-KR" sz="1800" dirty="0"/>
              <a:t>export</a:t>
            </a:r>
            <a:r>
              <a:rPr lang="ko-KR" altLang="en-US" sz="1800" dirty="0"/>
              <a:t>하고 </a:t>
            </a:r>
            <a:r>
              <a:rPr lang="en-US" altLang="ko-KR" sz="1800" dirty="0" err="1"/>
              <a:t>uv</a:t>
            </a:r>
            <a:r>
              <a:rPr lang="ko-KR" altLang="en-US" sz="1800" dirty="0"/>
              <a:t>매핑을 한 뒤</a:t>
            </a:r>
            <a:r>
              <a:rPr lang="en-US" altLang="ko-KR" sz="1800" dirty="0"/>
              <a:t>, </a:t>
            </a:r>
            <a:r>
              <a:rPr lang="ko-KR" altLang="en-US" sz="1800" dirty="0"/>
              <a:t>다시 </a:t>
            </a:r>
            <a:r>
              <a:rPr lang="en-US" altLang="ko-KR" sz="1800" dirty="0"/>
              <a:t>3DSubstancePainter</a:t>
            </a:r>
            <a:r>
              <a:rPr lang="ko-KR" altLang="en-US" sz="1800" dirty="0"/>
              <a:t>로 가져가서 텍스처링 후</a:t>
            </a:r>
            <a:r>
              <a:rPr lang="en-US" altLang="ko-KR" sz="1800" dirty="0"/>
              <a:t>, unreal</a:t>
            </a:r>
            <a:r>
              <a:rPr lang="ko-KR" altLang="en-US" sz="1800" dirty="0"/>
              <a:t>로 </a:t>
            </a:r>
            <a:r>
              <a:rPr lang="en-US" altLang="ko-KR" sz="1800" dirty="0"/>
              <a:t>import.</a:t>
            </a:r>
          </a:p>
          <a:p>
            <a:r>
              <a:rPr lang="ko-KR" altLang="en-US" sz="1800" dirty="0"/>
              <a:t>공중전화 박스</a:t>
            </a:r>
            <a:r>
              <a:rPr lang="en-US" altLang="ko-KR" sz="1800" dirty="0"/>
              <a:t>: </a:t>
            </a:r>
            <a:r>
              <a:rPr lang="ko-KR" altLang="en-US" sz="1800" dirty="0"/>
              <a:t>역시 </a:t>
            </a:r>
            <a:r>
              <a:rPr lang="en-US" altLang="ko-KR" sz="1800" dirty="0"/>
              <a:t>cube, </a:t>
            </a:r>
            <a:r>
              <a:rPr lang="ko-KR" altLang="en-US" sz="1800" dirty="0"/>
              <a:t>창문 프레임 등을 조합해 만들고 전화기 모델을 외부에서 가져와 안에 배치시켰다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크레인</a:t>
            </a:r>
            <a:r>
              <a:rPr lang="en-US" altLang="ko-KR" sz="1800" dirty="0"/>
              <a:t>: </a:t>
            </a:r>
            <a:r>
              <a:rPr lang="ko-KR" altLang="en-US" sz="1800" dirty="0"/>
              <a:t>나무 </a:t>
            </a:r>
            <a:r>
              <a:rPr lang="ko-KR" altLang="en-US" sz="1800" dirty="0" err="1"/>
              <a:t>판대기</a:t>
            </a:r>
            <a:r>
              <a:rPr lang="ko-KR" altLang="en-US" sz="1800" dirty="0"/>
              <a:t> 외부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수백개를 쌓아 올리고</a:t>
            </a:r>
            <a:r>
              <a:rPr lang="en-US" altLang="ko-KR" sz="1800" dirty="0"/>
              <a:t>, </a:t>
            </a:r>
            <a:r>
              <a:rPr lang="ko-KR" altLang="en-US" sz="1800" dirty="0"/>
              <a:t>기본 </a:t>
            </a:r>
            <a:r>
              <a:rPr lang="ko-KR" altLang="en-US" sz="1800" dirty="0" err="1"/>
              <a:t>에셋과</a:t>
            </a:r>
            <a:r>
              <a:rPr lang="ko-KR" altLang="en-US" sz="1800" dirty="0"/>
              <a:t> 밧줄 </a:t>
            </a:r>
            <a:r>
              <a:rPr lang="ko-KR" altLang="en-US" sz="1800" dirty="0" err="1"/>
              <a:t>머터리얼</a:t>
            </a:r>
            <a:r>
              <a:rPr lang="ko-KR" altLang="en-US" sz="1800" dirty="0"/>
              <a:t> 등을 조합하여 제작하였다</a:t>
            </a:r>
            <a:r>
              <a:rPr lang="en-US" altLang="ko-KR" sz="1800" dirty="0"/>
              <a:t>.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중 가장 용량이 큰 </a:t>
            </a:r>
            <a:r>
              <a:rPr lang="ko-KR" altLang="en-US" sz="1800" dirty="0" err="1"/>
              <a:t>에셋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전봇대</a:t>
            </a:r>
            <a:r>
              <a:rPr lang="en-US" altLang="ko-KR" sz="1800" dirty="0"/>
              <a:t>: </a:t>
            </a:r>
            <a:r>
              <a:rPr lang="ko-KR" altLang="en-US" sz="1800" dirty="0"/>
              <a:t>기둥은 외부 </a:t>
            </a:r>
            <a:r>
              <a:rPr lang="ko-KR" altLang="en-US" sz="1800" dirty="0" err="1"/>
              <a:t>에셋을</a:t>
            </a:r>
            <a:r>
              <a:rPr lang="ko-KR" altLang="en-US" sz="1800" dirty="0"/>
              <a:t> 사용하였고 위쪽 디테일은 기본 </a:t>
            </a:r>
            <a:r>
              <a:rPr lang="ko-KR" altLang="en-US" sz="1800" dirty="0" err="1"/>
              <a:t>에셋을</a:t>
            </a:r>
            <a:r>
              <a:rPr lang="ko-KR" altLang="en-US" sz="1800" dirty="0"/>
              <a:t> 조합하여 제작</a:t>
            </a:r>
            <a:r>
              <a:rPr lang="en-US" altLang="ko-KR" sz="1800" dirty="0"/>
              <a:t>, cable </a:t>
            </a:r>
            <a:r>
              <a:rPr lang="ko-KR" altLang="en-US" sz="1800" dirty="0" err="1"/>
              <a:t>엑터로</a:t>
            </a:r>
            <a:r>
              <a:rPr lang="ko-KR" altLang="en-US" sz="1800" dirty="0"/>
              <a:t> 전깃줄을 표현하였다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가로등</a:t>
            </a:r>
            <a:r>
              <a:rPr lang="en-US" altLang="ko-KR" sz="1800" dirty="0"/>
              <a:t>: </a:t>
            </a:r>
            <a:r>
              <a:rPr lang="ko-KR" altLang="en-US" sz="1800" dirty="0"/>
              <a:t>기본 기둥 </a:t>
            </a:r>
            <a:r>
              <a:rPr lang="ko-KR" altLang="en-US" sz="1800" dirty="0" err="1"/>
              <a:t>에셋과</a:t>
            </a:r>
            <a:r>
              <a:rPr lang="ko-KR" altLang="en-US" sz="1800" dirty="0"/>
              <a:t> 램프</a:t>
            </a:r>
            <a:r>
              <a:rPr lang="en-US" altLang="ko-KR" sz="1800" dirty="0"/>
              <a:t>, spotlight</a:t>
            </a:r>
            <a:r>
              <a:rPr lang="ko-KR" altLang="en-US" sz="1800" dirty="0"/>
              <a:t>을 조합하여 제작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6559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1114</Words>
  <Application>Microsoft Office PowerPoint</Application>
  <PresentationFormat>와이드스크린</PresentationFormat>
  <Paragraphs>84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게임엔진1 최종 프로젝트</vt:lpstr>
      <vt:lpstr>게임 소개</vt:lpstr>
      <vt:lpstr>레벨 디자인</vt:lpstr>
      <vt:lpstr>UI</vt:lpstr>
      <vt:lpstr>사다리 타기</vt:lpstr>
      <vt:lpstr>자전거 타고 내리기</vt:lpstr>
      <vt:lpstr>자전거 타고 내리기</vt:lpstr>
      <vt:lpstr>머터리얼</vt:lpstr>
      <vt:lpstr>모델링</vt:lpstr>
      <vt:lpstr>파티클</vt:lpstr>
      <vt:lpstr>애니메이션</vt:lpstr>
      <vt:lpstr>애니메이션</vt:lpstr>
      <vt:lpstr>애니메이션(키 프레임 수정 예시)</vt:lpstr>
      <vt:lpstr>애니메이션(리타겟팅)</vt:lpstr>
      <vt:lpstr>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게임엔진1 최종 프로젝트</dc:title>
  <dc:creator>박주용(2017180012)</dc:creator>
  <cp:lastModifiedBy>박주용(2017180012)</cp:lastModifiedBy>
  <cp:revision>5</cp:revision>
  <dcterms:created xsi:type="dcterms:W3CDTF">2022-06-17T11:50:44Z</dcterms:created>
  <dcterms:modified xsi:type="dcterms:W3CDTF">2022-06-18T14:13:41Z</dcterms:modified>
</cp:coreProperties>
</file>